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6" r:id="rId10"/>
    <p:sldId id="264" r:id="rId11"/>
    <p:sldId id="263" r:id="rId12"/>
    <p:sldId id="268" r:id="rId13"/>
    <p:sldId id="273" r:id="rId14"/>
    <p:sldId id="267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2BAC2-8C90-41A2-BBFD-8C77C3E451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591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CFD32-DF3E-4DFF-B706-02749E50EF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69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734E2-9D14-4203-B353-37427775C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483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A68AD-B008-42BC-8869-12C8735186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90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EBB0E-60AE-48C8-8F3F-06E5D5152E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527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0B5A-81F0-41BA-829A-C363CE5F29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391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3F0A7-C11E-4680-B8C6-4C6D890D6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72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B1C47-8610-4A79-92BA-D12FEB70E7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59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FF072-4C6A-4192-B97B-B64B3CA337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72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C22FE-911E-470E-861B-1F7FEE2BD7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212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1F64-BDAB-4728-B75D-B7162520DF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3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D88E82-9E04-43E9-B692-41A87651FC5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133600"/>
            <a:ext cx="7772400" cy="2076450"/>
          </a:xfrm>
        </p:spPr>
        <p:txBody>
          <a:bodyPr/>
          <a:lstStyle/>
          <a:p>
            <a:r>
              <a:rPr lang="ru-RU" altLang="ru-RU" sz="3200"/>
              <a:t>Муниципальное бюджетное общеобразовательное учреждение «Средняя общеобразовательная школа №15 г.Йошкар-Олы»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 descr="Изображение 0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2438400" cy="195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Изображение 0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2667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Изображение 04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1813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953000" y="990600"/>
            <a:ext cx="34417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В нашей «Книге Памяти» увековечены 60 имен. Это лишь малая часть тех, о ком мы должны говорить и чьим подвигом должны гордиться. Вечная память тем, кто не вернулся с полей сражений или умер от ран в послевоенное время, и самого крепкого здоровья и долгих лет жизни тем, кто еще может поведать нам о той страшной войне. </a:t>
            </a:r>
          </a:p>
          <a:p>
            <a:pPr algn="ctr" eaLnBrk="0" hangingPunct="0"/>
            <a:r>
              <a:rPr lang="ru-RU" altLang="ru-RU"/>
              <a:t>В этот день первоклассники и их родители поместили фотографии своих родственников на Стену Памяти.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419600" y="1066800"/>
            <a:ext cx="39798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Ежегодно в преддверии праздника Дня Победы у экспозиции проходят линейки для учащихся и в знак благодарности всем ветеранам за наше мирное небо над головой возлагаются цветы.</a:t>
            </a:r>
          </a:p>
        </p:txBody>
      </p:sp>
      <p:pic>
        <p:nvPicPr>
          <p:cNvPr id="13316" name="Picture 4" descr="стена памя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2995613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IMG_28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262063" y="536575"/>
            <a:ext cx="7204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Музейная экспозиция, посвященная</a:t>
            </a:r>
          </a:p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 увековечению памяти защитников Отечества</a:t>
            </a:r>
          </a:p>
        </p:txBody>
      </p:sp>
      <p:pic>
        <p:nvPicPr>
          <p:cNvPr id="19463" name="Picture 7" descr="Dc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3390900" cy="451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029200" y="1600200"/>
            <a:ext cx="3505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ru-RU" altLang="ru-RU">
              <a:solidFill>
                <a:schemeClr val="tx2"/>
              </a:solidFill>
            </a:endParaRPr>
          </a:p>
          <a:p>
            <a:pPr algn="ctr"/>
            <a:r>
              <a:rPr lang="ru-RU" altLang="ru-RU">
                <a:solidFill>
                  <a:schemeClr val="tx2"/>
                </a:solidFill>
              </a:rPr>
              <a:t>Экспозиция временная, общая площадь 8 кв.м.</a:t>
            </a:r>
          </a:p>
          <a:p>
            <a:pPr algn="ctr"/>
            <a:r>
              <a:rPr lang="ru-RU" altLang="ru-RU">
                <a:solidFill>
                  <a:schemeClr val="tx2"/>
                </a:solidFill>
              </a:rPr>
              <a:t>Сроки развертывания</a:t>
            </a:r>
          </a:p>
          <a:p>
            <a:pPr algn="ctr"/>
            <a:r>
              <a:rPr lang="ru-RU" altLang="ru-RU">
                <a:solidFill>
                  <a:schemeClr val="tx2"/>
                </a:solidFill>
              </a:rPr>
              <a:t> с 6 по 18 мая 2019г.</a:t>
            </a:r>
          </a:p>
          <a:p>
            <a:pPr algn="ctr"/>
            <a:r>
              <a:rPr lang="ru-RU" altLang="ru-RU">
                <a:solidFill>
                  <a:schemeClr val="tx2"/>
                </a:solidFill>
              </a:rPr>
              <a:t> Представлены более 100 экспонатов: ордена, медали, письма, газеты, личные вещи </a:t>
            </a:r>
          </a:p>
          <a:p>
            <a:pPr algn="ctr"/>
            <a:r>
              <a:rPr lang="ru-RU" altLang="ru-RU">
                <a:solidFill>
                  <a:schemeClr val="tx2"/>
                </a:solidFill>
              </a:rPr>
              <a:t>участников Великой Отечественной войны, родственников учащихся и учителей.</a:t>
            </a:r>
          </a:p>
          <a:p>
            <a:r>
              <a:rPr lang="ru-RU" altLang="ru-RU">
                <a:solidFill>
                  <a:schemeClr val="tx2"/>
                </a:solidFill>
              </a:rPr>
              <a:t/>
            </a:r>
            <a:br>
              <a:rPr lang="ru-RU" altLang="ru-RU">
                <a:solidFill>
                  <a:schemeClr val="tx2"/>
                </a:solidFill>
              </a:rPr>
            </a:br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600200"/>
            <a:ext cx="34417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Экспонат «</a:t>
            </a:r>
            <a:r>
              <a:rPr lang="ru-RU" altLang="ru-RU" b="1"/>
              <a:t>История учителя – солдата»</a:t>
            </a:r>
            <a:r>
              <a:rPr lang="ru-RU" altLang="ru-RU"/>
              <a:t> посвящена первому директору школы Филиппову Василию Филипповичу - участнику Великой Отечественной войны,  великому человеку, учителю, который видел ужасы войны, который вместе с другими солдатами ковал победу, который несмотря ни на что продолжил жить, жить и радоваться жизнью. </a:t>
            </a:r>
          </a:p>
        </p:txBody>
      </p:sp>
      <p:pic>
        <p:nvPicPr>
          <p:cNvPr id="25605" name="Picture 5" descr="Изображение 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26035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038600" y="762000"/>
            <a:ext cx="283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Экспонаты музея</a:t>
            </a:r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6" name="Picture 8" descr="Изображение 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2209800" cy="216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572000" y="457200"/>
            <a:ext cx="283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Экспонаты музея</a:t>
            </a:r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124200" y="958850"/>
            <a:ext cx="5638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1600"/>
              <a:t>Орден Великой Отечественной войны 1-й степени </a:t>
            </a:r>
            <a:r>
              <a:rPr lang="ru-RU" altLang="ru-RU" sz="1600" b="1"/>
              <a:t>Чиликова Ивана Петровича</a:t>
            </a:r>
            <a:r>
              <a:rPr lang="ru-RU" altLang="ru-RU" sz="1600"/>
              <a:t>, прапрадеда Щипковой Софьи, ученицы 1 «Б» класса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410200" y="2011363"/>
            <a:ext cx="3221038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600"/>
              <a:t>Губные гармошки и пилотка </a:t>
            </a:r>
            <a:r>
              <a:rPr lang="ru-RU" altLang="ru-RU" sz="1600" b="1"/>
              <a:t>Литвина Василия Григорьевича</a:t>
            </a:r>
            <a:r>
              <a:rPr lang="ru-RU" altLang="ru-RU" sz="1600"/>
              <a:t>, участника Великой Отечественной войны, прапрадедушки Подоплеловой Анны, ученицы 4 «В» класса. </a:t>
            </a:r>
          </a:p>
          <a:p>
            <a:pPr algn="just"/>
            <a:endParaRPr lang="ru-RU" altLang="ru-RU" sz="1600"/>
          </a:p>
          <a:p>
            <a:pPr algn="just"/>
            <a:r>
              <a:rPr lang="ru-RU" altLang="ru-RU" sz="1600"/>
              <a:t>Пуля, извлеченная из боевой раны </a:t>
            </a:r>
            <a:r>
              <a:rPr lang="ru-RU" altLang="ru-RU" sz="1600" b="1"/>
              <a:t>Чурсина Александра Васильевича, </a:t>
            </a:r>
            <a:r>
              <a:rPr lang="ru-RU" altLang="ru-RU" sz="1600"/>
              <a:t>прадедушки Чурсина Романа, ученика 4«Б».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819400" y="4876800"/>
            <a:ext cx="541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Телефон времен </a:t>
            </a:r>
          </a:p>
          <a:p>
            <a:pPr algn="ctr"/>
            <a:r>
              <a:rPr lang="ru-RU" altLang="ru-RU"/>
              <a:t>Великой Отечественной войны</a:t>
            </a:r>
          </a:p>
        </p:txBody>
      </p:sp>
      <p:pic>
        <p:nvPicPr>
          <p:cNvPr id="17422" name="Picture 14" descr="Изображение 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2057400"/>
            <a:ext cx="23939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Изображение 0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2743200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4" name="Picture 10" descr="Изображение 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3733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181600" y="1060450"/>
            <a:ext cx="35544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600"/>
              <a:t>Военный билет </a:t>
            </a:r>
            <a:r>
              <a:rPr lang="ru-RU" altLang="ru-RU" sz="1600" b="1"/>
              <a:t>Максимова Алексея Ивановича,</a:t>
            </a:r>
            <a:r>
              <a:rPr lang="ru-RU" altLang="ru-RU" sz="1600"/>
              <a:t> прапрадеда Федотовой Елизаветаы, ученицы 4 «Г» класса.</a:t>
            </a:r>
          </a:p>
          <a:p>
            <a:pPr algn="just"/>
            <a:r>
              <a:rPr lang="ru-RU" altLang="ru-RU" sz="1600"/>
              <a:t>Записная книжка с пулевым ранением </a:t>
            </a:r>
            <a:r>
              <a:rPr lang="ru-RU" altLang="ru-RU" sz="1600" b="1"/>
              <a:t>Александрова Петра Александровича</a:t>
            </a:r>
            <a:r>
              <a:rPr lang="ru-RU" altLang="ru-RU" sz="1600"/>
              <a:t>, прапрадеда Виногоровой Юлии, ученицы 4 «Г» класса.</a:t>
            </a:r>
          </a:p>
        </p:txBody>
      </p:sp>
      <p:pic>
        <p:nvPicPr>
          <p:cNvPr id="21517" name="Picture 13" descr="Изображение 0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29000"/>
            <a:ext cx="2286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200400" y="3429000"/>
            <a:ext cx="31257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600"/>
              <a:t>Ордена и медали </a:t>
            </a:r>
            <a:r>
              <a:rPr lang="ru-RU" altLang="ru-RU" sz="1600" b="1"/>
              <a:t>Чибисова Ивана Ивановича</a:t>
            </a:r>
            <a:r>
              <a:rPr lang="ru-RU" altLang="ru-RU" sz="1600"/>
              <a:t>, участника Великой Отечественной войны, прадеда Макарова Максима, ученика  4 «Г» класса.</a:t>
            </a:r>
          </a:p>
        </p:txBody>
      </p:sp>
      <p:pic>
        <p:nvPicPr>
          <p:cNvPr id="21519" name="Picture 15" descr="Изображение 0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2133600" cy="28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3429000" y="54864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1600"/>
              <a:t>Газеты 1945 года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276600" y="533400"/>
            <a:ext cx="283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Экспонаты музея</a:t>
            </a:r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772025" y="609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ru-RU" altLang="ru-RU">
              <a:solidFill>
                <a:schemeClr val="tx2"/>
              </a:solidFill>
            </a:endParaRPr>
          </a:p>
        </p:txBody>
      </p:sp>
      <p:pic>
        <p:nvPicPr>
          <p:cNvPr id="22534" name="Picture 6" descr="Изображение 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3124200" cy="236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495800" y="1066800"/>
            <a:ext cx="4114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Личные письма </a:t>
            </a:r>
            <a:r>
              <a:rPr lang="ru-RU" altLang="ru-RU" b="1"/>
              <a:t>Кузнецова Николая Фёдоровича,</a:t>
            </a:r>
            <a:r>
              <a:rPr lang="ru-RU" altLang="ru-RU"/>
              <a:t> участника Великой Отечественной войны, деда Кукиной Татьяны Валерьевны, учителя английского языка. </a:t>
            </a:r>
          </a:p>
        </p:txBody>
      </p:sp>
      <p:pic>
        <p:nvPicPr>
          <p:cNvPr id="22536" name="Picture 8" descr="Изображение 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3224213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343400" y="3886200"/>
            <a:ext cx="411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Этот немецкий чемодан «окупант» достался отцу Сурьяниновой С.Б., учителя английского языка, Чубукову Б.А. после освобождения от фашистов г.Броды Львовской области. 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572000" y="457200"/>
            <a:ext cx="283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Экспонаты музея</a:t>
            </a:r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77925" y="536575"/>
            <a:ext cx="7369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 </a:t>
            </a:r>
            <a:r>
              <a:rPr lang="ru-RU" altLang="ru-RU" sz="2000" b="1">
                <a:solidFill>
                  <a:schemeClr val="tx2"/>
                </a:solidFill>
              </a:rPr>
              <a:t>Экскурсии для учащихся проводят кадеты 9 «А» класса</a:t>
            </a:r>
          </a:p>
          <a:p>
            <a:pPr algn="ctr"/>
            <a:endParaRPr lang="ru-RU" altLang="ru-RU" sz="2000" b="1">
              <a:solidFill>
                <a:schemeClr val="tx2"/>
              </a:solidFill>
            </a:endParaRPr>
          </a:p>
          <a:p>
            <a:pPr algn="ctr"/>
            <a:endParaRPr lang="ru-RU" altLang="ru-RU" sz="2000">
              <a:solidFill>
                <a:schemeClr val="tx2"/>
              </a:solidFill>
            </a:endParaRPr>
          </a:p>
        </p:txBody>
      </p:sp>
      <p:pic>
        <p:nvPicPr>
          <p:cNvPr id="23558" name="Picture 6" descr="Изображение 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 descr="Изображение 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066800"/>
            <a:ext cx="32766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2" name="Picture 10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3276600" cy="242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3" name="Picture 11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2213"/>
            <a:ext cx="3352800" cy="251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410200" y="1066800"/>
            <a:ext cx="2940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chemeClr val="tx2"/>
                </a:solidFill>
              </a:rPr>
              <a:t>О нас пишут</a:t>
            </a:r>
          </a:p>
          <a:p>
            <a:pPr algn="ctr"/>
            <a:endParaRPr lang="ru-RU" altLang="ru-RU" sz="1600">
              <a:solidFill>
                <a:schemeClr val="tx2"/>
              </a:solidFill>
            </a:endParaRPr>
          </a:p>
          <a:p>
            <a:pPr algn="ctr"/>
            <a:r>
              <a:rPr lang="ru-RU" altLang="ru-RU" sz="1600">
                <a:solidFill>
                  <a:schemeClr val="tx2"/>
                </a:solidFill>
              </a:rPr>
              <a:t>Газета Йошкар-Ола  </a:t>
            </a:r>
          </a:p>
          <a:p>
            <a:pPr algn="ctr"/>
            <a:r>
              <a:rPr lang="ru-RU" altLang="ru-RU" sz="1600">
                <a:solidFill>
                  <a:schemeClr val="tx2"/>
                </a:solidFill>
              </a:rPr>
              <a:t>7 мая 2019 года</a:t>
            </a:r>
          </a:p>
        </p:txBody>
      </p:sp>
      <p:pic>
        <p:nvPicPr>
          <p:cNvPr id="24583" name="Picture 7" descr="Sca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3886200" cy="287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Scan10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38862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524000"/>
          </a:xfrm>
        </p:spPr>
        <p:txBody>
          <a:bodyPr/>
          <a:lstStyle/>
          <a:p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 sz="4000" b="1"/>
              <a:t>Музейная экспозиция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 b="1"/>
              <a:t>СТЕНА ПАМЯТИ</a:t>
            </a:r>
            <a:br>
              <a:rPr lang="ru-RU" altLang="ru-RU" b="1"/>
            </a:br>
            <a:r>
              <a:rPr lang="ru-RU" altLang="ru-RU" b="1"/>
              <a:t/>
            </a:r>
            <a:br>
              <a:rPr lang="ru-RU" altLang="ru-RU" b="1"/>
            </a:br>
            <a:endParaRPr lang="ru-RU" altLang="ru-RU" b="1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066800" y="2743200"/>
            <a:ext cx="754380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жизнь!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038600"/>
            <a:ext cx="73326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000" b="1"/>
              <a:t>День Победы</a:t>
            </a:r>
            <a:r>
              <a:rPr lang="ru-RU" altLang="ru-RU" sz="2000"/>
              <a:t> – один из самых важных российских праздников. 9 мая мы забываем обо всех разногласиях и вспоминаем, что мы единый народ. Этот праздник касается каждого жителя страны, он объединяет поколения и заставляет каждого почувствовать себя частью чего-то важного.</a:t>
            </a:r>
          </a:p>
        </p:txBody>
      </p:sp>
      <p:pic>
        <p:nvPicPr>
          <p:cNvPr id="8200" name="Picture 8" descr="PICT97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4495800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48200" y="3094038"/>
            <a:ext cx="403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altLang="ru-RU"/>
          </a:p>
        </p:txBody>
      </p:sp>
      <p:pic>
        <p:nvPicPr>
          <p:cNvPr id="9222" name="Picture 6" descr="IMG_28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495800" y="609600"/>
            <a:ext cx="42672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Стена памяти </a:t>
            </a:r>
            <a:r>
              <a:rPr lang="ru-RU" altLang="ru-RU" b="1"/>
              <a:t>«Спасибо за жизнь!»</a:t>
            </a:r>
            <a:r>
              <a:rPr lang="ru-RU" altLang="ru-RU"/>
              <a:t> посвящена увековечению памяти защитников Отечества. Размещена в фойе второго этажа школы и является частью экспозиции школьного музея. Общая площадь составляет 15 кв.м. Торжественное открытие Стены памяти состоялось в мае 2015 года в преддверии празднования 70-летия Победы в Великой Отечественной войне.</a:t>
            </a:r>
          </a:p>
          <a:p>
            <a:r>
              <a:rPr lang="ru-RU" altLang="ru-RU"/>
              <a:t>На открытии присутствовали:  </a:t>
            </a:r>
          </a:p>
          <a:p>
            <a:r>
              <a:rPr lang="ru-RU" altLang="ru-RU"/>
              <a:t>-Миненкова Эмилия Константиновна - председатель Совета ветеранов города Йошкар-Олы, ветеран педагогического труда;</a:t>
            </a:r>
          </a:p>
          <a:p>
            <a:r>
              <a:rPr lang="ru-RU" altLang="ru-RU"/>
              <a:t>-Волков Юрий Николаевич, ветеран Великой Отечественной войны, почетный гость Парада Победы в Москве 2015 года.</a:t>
            </a:r>
          </a:p>
        </p:txBody>
      </p:sp>
      <p:pic>
        <p:nvPicPr>
          <p:cNvPr id="9226" name="Picture 10" descr="IMG_28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267200" y="463550"/>
            <a:ext cx="4495800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Стена памяти </a:t>
            </a:r>
            <a:r>
              <a:rPr lang="ru-RU" altLang="ru-RU" b="1"/>
              <a:t>«Спасибо за жизнь!»</a:t>
            </a:r>
            <a:r>
              <a:rPr lang="ru-RU" altLang="ru-RU"/>
              <a:t> - это совместный проект детей, родителей и педагогов, который несет идею сохранения памяти о Великой Отечественной войне и ее участниках. </a:t>
            </a:r>
          </a:p>
          <a:p>
            <a:pPr algn="ctr"/>
            <a:r>
              <a:rPr lang="ru-RU" altLang="ru-RU"/>
              <a:t>Экспозиция включает: </a:t>
            </a:r>
          </a:p>
          <a:p>
            <a:pPr algn="ctr"/>
            <a:r>
              <a:rPr lang="ru-RU" altLang="ru-RU"/>
              <a:t>- фотографии участников Великой Отечественной войны;</a:t>
            </a:r>
          </a:p>
          <a:p>
            <a:pPr algn="ctr"/>
            <a:r>
              <a:rPr lang="ru-RU" altLang="ru-RU"/>
              <a:t>- стенды с информацией об основных сражениях  Великой Отечественной войны и  о вкладе Марийского края в годы войны;</a:t>
            </a:r>
          </a:p>
          <a:p>
            <a:pPr algn="ctr">
              <a:buFontTx/>
              <a:buChar char="-"/>
            </a:pPr>
            <a:r>
              <a:rPr lang="ru-RU" altLang="ru-RU"/>
              <a:t>инсталляции вечного огня и тюльпанов, как символов весны и Победы;</a:t>
            </a:r>
          </a:p>
          <a:p>
            <a:pPr algn="ctr"/>
            <a:r>
              <a:rPr lang="ru-RU" altLang="ru-RU"/>
              <a:t>- Книга Памяти, куда вошли воспоминания родных и близких учащихся и педагогов школы, кто участвовал в этой страшной войне, и чье детство пришлось на военные годы. </a:t>
            </a:r>
          </a:p>
          <a:p>
            <a:pPr algn="ctr">
              <a:buFontTx/>
              <a:buChar char="-"/>
            </a:pPr>
            <a:endParaRPr lang="ru-RU" altLang="ru-RU"/>
          </a:p>
          <a:p>
            <a:r>
              <a:rPr lang="ru-RU" altLang="ru-RU"/>
              <a:t>   </a:t>
            </a:r>
          </a:p>
        </p:txBody>
      </p:sp>
      <p:pic>
        <p:nvPicPr>
          <p:cNvPr id="10249" name="Picture 9" descr="DSCN03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3276600" cy="24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Изображение 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81400"/>
            <a:ext cx="3200400" cy="24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029200" y="838200"/>
            <a:ext cx="3810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В создании экспозиции приняли участие: ученики, педагоги, родители. Главная цель состояла в том, чтобы на Стене памяти были размещены фотографии участников Великой Отечественной войны, тружеников тыла  -  родственников учеников и учителей школы. Кропотливая работа по восстановлению  в памяти нынешнего поколения родственников, воевавших на фронтах войны, героически погибших за Родину, трудящихся в тылу, шла в каждой семье. .</a:t>
            </a:r>
          </a:p>
        </p:txBody>
      </p:sp>
      <p:pic>
        <p:nvPicPr>
          <p:cNvPr id="12293" name="Picture 5" descr="IMG_26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IMG_27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623888"/>
            <a:ext cx="44958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15 февраля 2019 года состоялось знаменательное событие в жизни нашей школы - презентация «Книги Памяти», куда вошли фотографии, воспоминания и тех, кто стойко выносил все тяготы войны на фронте, и тех, кто трудился в тылу, отдавая последнее для такой нужной Победы. «Книга Памяти» - наш патриотический проект. Мы решили внести свой вклад в увековечение памяти тех, благодаря кому мы живем на этой земле в своих радостях и заботах, любви и верности, и создать свою «Книгу Памяти», отразив в ней тот вклад, который внесли семьи наших учащихся  в  историю  Великой  Отечественной  войны.  Мы  надеемся,  эта работа будет данью уважения ратному подвигу наших предков.</a:t>
            </a:r>
          </a:p>
        </p:txBody>
      </p:sp>
      <p:pic>
        <p:nvPicPr>
          <p:cNvPr id="11270" name="Picture 6" descr="Изображение 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05063"/>
            <a:ext cx="2514600" cy="186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Изображение 0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3400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Изображение 0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23622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 descr="1а Ухов Анатолий Алексеевич(не точно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191611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1д Берсенёв Николай Антонови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21113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1б Швецов Яков Тимофеевич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3400"/>
            <a:ext cx="1930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3dd92109b902933f0582b006b707a1c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20193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 descr="Молчанов Ф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505200"/>
            <a:ext cx="1924050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800600" y="5789613"/>
            <a:ext cx="216058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1600" b="1">
                <a:solidFill>
                  <a:schemeClr val="bg1"/>
                </a:solidFill>
              </a:rPr>
              <a:t>Молчанов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</a:rPr>
              <a:t> Фёдор Семёнович</a:t>
            </a:r>
            <a:r>
              <a:rPr lang="ru-RU" altLang="ru-RU"/>
              <a:t> 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057400" y="5789613"/>
            <a:ext cx="2403475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sz="1600" b="1">
                <a:solidFill>
                  <a:schemeClr val="bg1"/>
                </a:solidFill>
              </a:rPr>
              <a:t>Кологривов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</a:rPr>
              <a:t> Михаил Михайлович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533400"/>
            <a:ext cx="2009775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533400"/>
            <a:ext cx="19939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05200"/>
            <a:ext cx="19399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3505200"/>
            <a:ext cx="199231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533400"/>
            <a:ext cx="1955800" cy="276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76C4EF7A812AA40B48C7A1C33E50EFE" ma:contentTypeVersion="1" ma:contentTypeDescription="Создание документа." ma:contentTypeScope="" ma:versionID="43958d6bc98eb6b5224b8c1d4a13cc4a">
  <xsd:schema xmlns:xsd="http://www.w3.org/2001/XMLSchema" xmlns:xs="http://www.w3.org/2001/XMLSchema" xmlns:p="http://schemas.microsoft.com/office/2006/metadata/properties" xmlns:ns2="57504d04-691e-4fc4-8f09-4f19fdbe90f6" xmlns:ns3="6d7c22ec-c6a4-4777-88aa-bc3c76ac660e" targetNamespace="http://schemas.microsoft.com/office/2006/metadata/properties" ma:root="true" ma:fieldsID="91f03645d6ce2753a58d94a0129be932" ns2:_="" ns3:_="">
    <xsd:import namespace="57504d04-691e-4fc4-8f09-4f19fdbe90f6"/>
    <xsd:import namespace="6d7c22ec-c6a4-4777-88aa-bc3c76ac66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>Музей МБОУ «Средняя общеобразовательная школа № 15 г. Йошкар-Олы»</_x041e__x043f__x0438__x0441__x0430__x043d__x0438__x0435_>
    <_dlc_DocId xmlns="57504d04-691e-4fc4-8f09-4f19fdbe90f6">XXJ7TYMEEKJ2-1172256274-3</_dlc_DocId>
    <_dlc_DocIdUrl xmlns="57504d04-691e-4fc4-8f09-4f19fdbe90f6">
      <Url>https://vip.gov.mari.ru/heroes/_layouts/DocIdRedir.aspx?ID=XXJ7TYMEEKJ2-1172256274-3</Url>
      <Description>XXJ7TYMEEKJ2-1172256274-3</Description>
    </_dlc_DocIdUrl>
  </documentManagement>
</p:properties>
</file>

<file path=customXml/itemProps1.xml><?xml version="1.0" encoding="utf-8"?>
<ds:datastoreItem xmlns:ds="http://schemas.openxmlformats.org/officeDocument/2006/customXml" ds:itemID="{F048B5F9-AC1A-4F34-A563-F0F16BE556ED}"/>
</file>

<file path=customXml/itemProps2.xml><?xml version="1.0" encoding="utf-8"?>
<ds:datastoreItem xmlns:ds="http://schemas.openxmlformats.org/officeDocument/2006/customXml" ds:itemID="{02347530-C5B7-4402-8009-1809E2343A95}"/>
</file>

<file path=customXml/itemProps3.xml><?xml version="1.0" encoding="utf-8"?>
<ds:datastoreItem xmlns:ds="http://schemas.openxmlformats.org/officeDocument/2006/customXml" ds:itemID="{1135E954-BA92-442B-9032-1943A929B265}"/>
</file>

<file path=customXml/itemProps4.xml><?xml version="1.0" encoding="utf-8"?>
<ds:datastoreItem xmlns:ds="http://schemas.openxmlformats.org/officeDocument/2006/customXml" ds:itemID="{56ED21F3-C4AC-4F10-B8C4-660E406D8D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864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Arial</vt:lpstr>
      <vt:lpstr>Оформление по умолчанию</vt:lpstr>
      <vt:lpstr>Муниципальное бюджетное общеобразовательное учреждение «Средняя общеобразовательная школа №15 г.Йошкар-Олы»</vt:lpstr>
      <vt:lpstr>  Музейная экспозиция СТЕНА ПАМЯТИ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место регионального этапа Конкурса</dc:title>
  <dc:creator>Информсреда_КонаковНА</dc:creator>
  <cp:lastModifiedBy>Информсреда_Поддержка_портала</cp:lastModifiedBy>
  <cp:revision>14</cp:revision>
  <cp:lastPrinted>1601-01-01T00:00:00Z</cp:lastPrinted>
  <dcterms:created xsi:type="dcterms:W3CDTF">1601-01-01T00:00:00Z</dcterms:created>
  <dcterms:modified xsi:type="dcterms:W3CDTF">2019-09-30T09:11:35Z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895438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  <property fmtid="{D5CDD505-2E9C-101B-9397-08002B2CF9AE}" pid="5" name="Version">
    <vt:i4>1</vt:i4>
  </property>
  <property fmtid="{D5CDD505-2E9C-101B-9397-08002B2CF9AE}" pid="6" name="ContentTypeId">
    <vt:lpwstr>0x010100B76C4EF7A812AA40B48C7A1C33E50EFE</vt:lpwstr>
  </property>
  <property fmtid="{D5CDD505-2E9C-101B-9397-08002B2CF9AE}" pid="7" name="_dlc_DocIdItemGuid">
    <vt:lpwstr>79439a8b-6bbc-40c8-ae3f-7422e5fc53f6</vt:lpwstr>
  </property>
</Properties>
</file>